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2" r:id="rId2"/>
    <p:sldId id="289" r:id="rId3"/>
    <p:sldId id="298" r:id="rId4"/>
    <p:sldId id="259" r:id="rId5"/>
    <p:sldId id="258" r:id="rId6"/>
    <p:sldId id="299" r:id="rId7"/>
    <p:sldId id="260" r:id="rId8"/>
    <p:sldId id="261" r:id="rId9"/>
    <p:sldId id="256" r:id="rId10"/>
    <p:sldId id="257" r:id="rId11"/>
    <p:sldId id="263" r:id="rId12"/>
    <p:sldId id="264" r:id="rId13"/>
    <p:sldId id="262" r:id="rId14"/>
    <p:sldId id="265" r:id="rId15"/>
    <p:sldId id="266" r:id="rId16"/>
    <p:sldId id="283" r:id="rId17"/>
    <p:sldId id="301" r:id="rId18"/>
    <p:sldId id="267" r:id="rId19"/>
    <p:sldId id="268" r:id="rId20"/>
    <p:sldId id="269" r:id="rId21"/>
    <p:sldId id="270" r:id="rId22"/>
    <p:sldId id="272" r:id="rId23"/>
    <p:sldId id="271" r:id="rId24"/>
    <p:sldId id="274" r:id="rId25"/>
    <p:sldId id="273" r:id="rId26"/>
    <p:sldId id="275" r:id="rId27"/>
    <p:sldId id="276" r:id="rId28"/>
    <p:sldId id="277" r:id="rId29"/>
    <p:sldId id="279" r:id="rId30"/>
    <p:sldId id="280" r:id="rId31"/>
    <p:sldId id="281" r:id="rId32"/>
    <p:sldId id="285" r:id="rId33"/>
    <p:sldId id="284" r:id="rId34"/>
    <p:sldId id="297" r:id="rId35"/>
    <p:sldId id="306" r:id="rId36"/>
    <p:sldId id="308" r:id="rId37"/>
    <p:sldId id="307" r:id="rId38"/>
    <p:sldId id="286" r:id="rId39"/>
    <p:sldId id="287" r:id="rId40"/>
    <p:sldId id="288" r:id="rId41"/>
    <p:sldId id="302" r:id="rId42"/>
    <p:sldId id="303" r:id="rId43"/>
    <p:sldId id="304" r:id="rId44"/>
    <p:sldId id="305" r:id="rId45"/>
    <p:sldId id="291" r:id="rId46"/>
    <p:sldId id="29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8000"/>
    <a:srgbClr val="FF0000"/>
    <a:srgbClr val="00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D745522-3ED2-4F04-9714-EB318CC26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0601E-A3A7-4B5F-AF46-0E1CAA6D96E6}" type="slidenum">
              <a:rPr lang="en-US"/>
              <a:pPr/>
              <a:t>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07B04B-7889-4CA1-8456-3DCB58D832F4}" type="slidenum">
              <a:rPr lang="en-US"/>
              <a:pPr/>
              <a:t>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5715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6089D-8E40-4343-92DC-A26CBA96A459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09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90088-311C-4F78-A6BD-0293CDE213C9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93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44CC6-1E45-4FA8-9116-476CA5913B2F}" type="slidenum">
              <a:rPr lang="en-US"/>
              <a:pPr/>
              <a:t>29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642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06955-33D0-4CAA-B74E-75C83FB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78A25-7460-473F-8B88-A91B8EFD3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5E42F-287A-4E6A-9F4D-5506E67C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CE051-88F6-419E-984E-49C6D2E25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7070-7EDE-4FF5-8151-0EC30EE13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61998-1066-4552-912A-E35A765A1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0DFA-B170-493E-A426-D5C49D485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4DA8-95E7-4927-BBBF-05866183C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10D2-553D-4A70-8955-E737E7AE2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992E-D024-4B31-AE7A-5398D65A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8EB4-564F-42D2-8268-D7CA849EF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2D83AC2-8626-487E-962D-40D71004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y%20Dunaway-Haney\Application%20Data\Microsoft\Media%20Catalog\Downloaded%20Clips\cl0\SN01066_.mi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y%20Dunaway-Haney\Application%20Data\Microsoft\Media%20Catalog\Downloaded%20Clips\cl0\SN00493_.mid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y%20Dunaway-Haney\Application%20Data\Microsoft\Media%20Catalog\Downloaded%20Clips\cl0\SN00257_.mid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.png"/><Relationship Id="rId3" Type="http://schemas.openxmlformats.org/officeDocument/2006/relationships/audio" Target="../media/audio10.wav"/><Relationship Id="rId7" Type="http://schemas.openxmlformats.org/officeDocument/2006/relationships/image" Target="../media/image51.wmf"/><Relationship Id="rId12" Type="http://schemas.openxmlformats.org/officeDocument/2006/relationships/image" Target="../media/image36.wmf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wmf"/><Relationship Id="rId5" Type="http://schemas.openxmlformats.org/officeDocument/2006/relationships/audio" Target="../media/audio12.wav"/><Relationship Id="rId10" Type="http://schemas.openxmlformats.org/officeDocument/2006/relationships/image" Target="../media/image54.wmf"/><Relationship Id="rId4" Type="http://schemas.openxmlformats.org/officeDocument/2006/relationships/audio" Target="../media/audio11.wav"/><Relationship Id="rId9" Type="http://schemas.openxmlformats.org/officeDocument/2006/relationships/image" Target="../media/image53.wmf"/><Relationship Id="rId1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my%20Dunaway-Haney\My%20Documents\COBRA.mp3" TargetMode="Externa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36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Relationship Id="rId9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pod.nasa.gov/apod/image/0605/iss2_sts114_big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8534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Las preposiciones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¿Dónde está el perro?</a:t>
            </a:r>
            <a:endParaRPr lang="en-US" sz="36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2051" name="Picture 6" descr="MCj041164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4495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7"/>
          <p:cNvSpPr>
            <a:spLocks noChangeArrowheads="1" noChangeShapeType="1" noTextEdit="1"/>
          </p:cNvSpPr>
          <p:nvPr/>
        </p:nvSpPr>
        <p:spPr bwMode="auto">
          <a:xfrm>
            <a:off x="152400" y="6477000"/>
            <a:ext cx="403860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www.sparkenthusiasm.com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abajo</a:t>
            </a:r>
          </a:p>
        </p:txBody>
      </p:sp>
      <p:pic>
        <p:nvPicPr>
          <p:cNvPr id="11267" name="Picture 6" descr="j01725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66988"/>
            <a:ext cx="57912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39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96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390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0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7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sobre</a:t>
            </a:r>
          </a:p>
        </p:txBody>
      </p:sp>
      <p:pic>
        <p:nvPicPr>
          <p:cNvPr id="12294" name="Picture 6" descr="http://www.psychologytoday.com/files/u109/2400-4512_Kitten-At-Piano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706688" cy="4038600"/>
          </a:xfrm>
          <a:prstGeom prst="rect">
            <a:avLst/>
          </a:prstGeom>
          <a:noFill/>
        </p:spPr>
      </p:pic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4343400" y="43434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encima de</a:t>
            </a:r>
          </a:p>
        </p:txBody>
      </p:sp>
      <p:pic>
        <p:nvPicPr>
          <p:cNvPr id="13315" name="Picture 3" descr="MCj01334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655888"/>
            <a:ext cx="4900613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066800" y="43434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debajo de</a:t>
            </a:r>
          </a:p>
        </p:txBody>
      </p:sp>
      <p:pic>
        <p:nvPicPr>
          <p:cNvPr id="14342" name="Picture 6" descr="http://www.3dm3.com/forum/attachments/f120/14294d1203059389-speed-painting-challenge-no-21-under-sea-under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3384550" cy="4506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delante de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H="1" flipV="1">
            <a:off x="4953000" y="5105400"/>
            <a:ext cx="3810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6" descr="http://images.travelpod.com/users/kwagssd3/mexico.1186101660.posing_in_front_of_the_basi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2870200" cy="382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detrás de</a:t>
            </a:r>
          </a:p>
        </p:txBody>
      </p:sp>
      <p:pic>
        <p:nvPicPr>
          <p:cNvPr id="16391" name="Picture 7" descr="http://farm3.static.flickr.com/2418/1809087825_745f11ca7a.jpg?v=1193856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743200"/>
            <a:ext cx="2736850" cy="3657600"/>
          </a:xfrm>
          <a:prstGeom prst="rect">
            <a:avLst/>
          </a:prstGeom>
          <a:noFill/>
        </p:spPr>
      </p:pic>
      <p:sp>
        <p:nvSpPr>
          <p:cNvPr id="16388" name="Line 15"/>
          <p:cNvSpPr>
            <a:spLocks noChangeShapeType="1"/>
          </p:cNvSpPr>
          <p:nvPr/>
        </p:nvSpPr>
        <p:spPr bwMode="auto">
          <a:xfrm flipV="1">
            <a:off x="2971800" y="3962400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1026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2819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</a:t>
            </a:r>
          </a:p>
        </p:txBody>
      </p:sp>
      <p:pic>
        <p:nvPicPr>
          <p:cNvPr id="17411" name="Picture 1028" descr="MCj036579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11488"/>
            <a:ext cx="62484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SN01066_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296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1026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2819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</a:t>
            </a:r>
          </a:p>
        </p:txBody>
      </p:sp>
      <p:pic>
        <p:nvPicPr>
          <p:cNvPr id="18435" name="Picture 1027" descr="j017829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8575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1028"/>
          <p:cNvSpPr>
            <a:spLocks noChangeArrowheads="1" noChangeShapeType="1" noTextEdit="1"/>
          </p:cNvSpPr>
          <p:nvPr/>
        </p:nvSpPr>
        <p:spPr bwMode="auto">
          <a:xfrm>
            <a:off x="6096000" y="2667000"/>
            <a:ext cx="2895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¿De dónde </a:t>
            </a:r>
          </a:p>
          <a:p>
            <a:pPr algn="ctr"/>
            <a:r>
              <a:rPr lang="en-US" sz="32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son ustedes?</a:t>
            </a:r>
          </a:p>
        </p:txBody>
      </p:sp>
      <p:sp>
        <p:nvSpPr>
          <p:cNvPr id="48133" name="WordArt 1029"/>
          <p:cNvSpPr>
            <a:spLocks noChangeArrowheads="1" noChangeShapeType="1" noTextEdit="1"/>
          </p:cNvSpPr>
          <p:nvPr/>
        </p:nvSpPr>
        <p:spPr bwMode="auto">
          <a:xfrm>
            <a:off x="6096000" y="4191000"/>
            <a:ext cx="2895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2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Somos de los</a:t>
            </a:r>
          </a:p>
          <a:p>
            <a:pPr algn="ctr"/>
            <a:r>
              <a:rPr lang="es-ES" sz="32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Estados Unidos.</a:t>
            </a:r>
            <a:endParaRPr lang="en-US" sz="3200" kern="10">
              <a:ln w="381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48134" name="SN00493_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4"/>
                </p:tgtEl>
              </p:cMediaNode>
            </p:audio>
          </p:childTnLst>
        </p:cTn>
      </p:par>
    </p:tnLst>
    <p:bldLst>
      <p:bldP spid="48130" grpId="0" animBg="1"/>
      <p:bldP spid="48132" grpId="0" animBg="1"/>
      <p:bldP spid="48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5867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</a:t>
            </a:r>
          </a:p>
        </p:txBody>
      </p:sp>
      <p:pic>
        <p:nvPicPr>
          <p:cNvPr id="19459" name="Picture 3" descr="MCAN00644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94000"/>
            <a:ext cx="4686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1295400" y="52578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3317" name="SN00257_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572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7"/>
                </p:tgtEl>
              </p:cMediaNode>
            </p:audio>
          </p:childTnLst>
        </p:cTn>
      </p:par>
    </p:tnLst>
    <p:bldLst>
      <p:bldP spid="133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52400" y="76200"/>
            <a:ext cx="8763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enfrente de</a:t>
            </a:r>
          </a:p>
        </p:txBody>
      </p:sp>
      <p:pic>
        <p:nvPicPr>
          <p:cNvPr id="20483" name="Picture 3" descr="MCAN0083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48006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762000" y="57150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102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4114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ESTAR = </a:t>
            </a:r>
          </a:p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 BE (LOCATION)</a:t>
            </a:r>
          </a:p>
        </p:txBody>
      </p:sp>
      <p:sp>
        <p:nvSpPr>
          <p:cNvPr id="35845" name="WordArt 1029"/>
          <p:cNvSpPr>
            <a:spLocks noChangeArrowheads="1" noChangeShapeType="1" noTextEdit="1"/>
          </p:cNvSpPr>
          <p:nvPr/>
        </p:nvSpPr>
        <p:spPr bwMode="auto">
          <a:xfrm>
            <a:off x="533400" y="3657600"/>
            <a:ext cx="80010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¿Dónde está el perro loco?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El perro loco está cerca del buzón.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3076" name="Picture 1031" descr="j023644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entre</a:t>
            </a:r>
          </a:p>
        </p:txBody>
      </p:sp>
      <p:pic>
        <p:nvPicPr>
          <p:cNvPr id="21507" name="Picture 3" descr="MCj043613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78486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495800" y="28956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 lado de</a:t>
            </a:r>
          </a:p>
        </p:txBody>
      </p:sp>
      <p:pic>
        <p:nvPicPr>
          <p:cNvPr id="22534" name="Picture 6" descr="http://static-p4.fotolia.com/jpg/00/10/43/87/400_F_10438750_ZpyoFujd04PU9PuRsdv77xZuvApPLv8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264477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dentro de</a:t>
            </a:r>
          </a:p>
        </p:txBody>
      </p:sp>
      <p:pic>
        <p:nvPicPr>
          <p:cNvPr id="23557" name="Picture 5" descr="http://www.crystalinks.com/outside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840163" cy="361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fuera de</a:t>
            </a:r>
          </a:p>
        </p:txBody>
      </p:sp>
      <p:pic>
        <p:nvPicPr>
          <p:cNvPr id="24579" name="Picture 3" descr="MCj028109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895600"/>
            <a:ext cx="31575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133600" y="4648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adentro</a:t>
            </a:r>
          </a:p>
        </p:txBody>
      </p:sp>
      <p:pic>
        <p:nvPicPr>
          <p:cNvPr id="25603" name="Picture 3" descr="MCj015473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650" y="2362200"/>
            <a:ext cx="3155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afuera</a:t>
            </a:r>
          </a:p>
        </p:txBody>
      </p:sp>
      <p:pic>
        <p:nvPicPr>
          <p:cNvPr id="26627" name="Picture 3" descr="MCj025050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2514600"/>
            <a:ext cx="3844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6400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hacia</a:t>
            </a:r>
          </a:p>
        </p:txBody>
      </p:sp>
      <p:pic>
        <p:nvPicPr>
          <p:cNvPr id="27651" name="Picture 3" descr="MCj041497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462213"/>
            <a:ext cx="6248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550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18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8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506" fill="hold"/>
                                        <p:tgtEl>
                                          <p:spTgt spid="215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5532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por</a:t>
            </a:r>
          </a:p>
        </p:txBody>
      </p:sp>
      <p:pic>
        <p:nvPicPr>
          <p:cNvPr id="28675" name="Picture 3" descr="MCj030304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51288"/>
            <a:ext cx="33528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MCj04063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362200"/>
            <a:ext cx="252095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MCj0397853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2063" y="3962400"/>
            <a:ext cx="28019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703A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810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074880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810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" fill="hold"/>
                                        <p:tgtEl>
                                          <p:spTgt spid="225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37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6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audio>
          </p:childTnLst>
        </p:cTn>
      </p:par>
    </p:tnLst>
    <p:bldLst>
      <p:bldP spid="225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para</a:t>
            </a:r>
          </a:p>
        </p:txBody>
      </p:sp>
      <p:pic>
        <p:nvPicPr>
          <p:cNvPr id="29699" name="Picture 3" descr="MCj043627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2971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MCj039749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79788"/>
            <a:ext cx="3657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MCj028102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438400"/>
            <a:ext cx="2098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259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</a:t>
            </a:r>
          </a:p>
        </p:txBody>
      </p:sp>
      <p:pic>
        <p:nvPicPr>
          <p:cNvPr id="30723" name="Picture 3" descr="MCj04174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733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MCj041747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5717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572000" y="838200"/>
            <a:ext cx="4191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45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52400" y="533400"/>
            <a:ext cx="4038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HALLARSE = </a:t>
            </a:r>
          </a:p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 BE LOCATED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457200" y="3810000"/>
            <a:ext cx="81534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¿Dónde se hallan las ruinas?</a:t>
            </a:r>
          </a:p>
          <a:p>
            <a:pPr algn="ctr"/>
            <a:r>
              <a:rPr lang="es-ES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Se hallan las ruinas en México.</a:t>
            </a:r>
            <a:endParaRPr lang="en-US" sz="3600" kern="1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4100" name="Picture 7" descr="j04356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antes</a:t>
            </a:r>
          </a:p>
        </p:txBody>
      </p:sp>
      <p:pic>
        <p:nvPicPr>
          <p:cNvPr id="32774" name="Picture 6" descr="http://image.ohmynews.com/down/images/1/todd_232087_6%5B334416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105400" cy="3749675"/>
          </a:xfrm>
          <a:prstGeom prst="rect">
            <a:avLst/>
          </a:prstGeom>
          <a:noFill/>
        </p:spPr>
      </p:pic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066800" y="4267200"/>
            <a:ext cx="1600200" cy="228600"/>
          </a:xfrm>
          <a:prstGeom prst="rightArrow">
            <a:avLst>
              <a:gd name="adj1" fmla="val 50000"/>
              <a:gd name="adj2" fmla="val 1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después </a:t>
            </a:r>
          </a:p>
        </p:txBody>
      </p:sp>
      <p:pic>
        <p:nvPicPr>
          <p:cNvPr id="33798" name="Picture 6" descr="http://image.ohmynews.com/down/images/1/todd_232087_6%5B334416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105400" cy="3749675"/>
          </a:xfrm>
          <a:prstGeom prst="rect">
            <a:avLst/>
          </a:prstGeom>
          <a:noFill/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324600" y="3810000"/>
            <a:ext cx="2438400" cy="381000"/>
          </a:xfrm>
          <a:prstGeom prst="leftArrow">
            <a:avLst>
              <a:gd name="adj1" fmla="val 50000"/>
              <a:gd name="adj2" fmla="val 1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la derecha</a:t>
            </a:r>
          </a:p>
        </p:txBody>
      </p:sp>
      <p:pic>
        <p:nvPicPr>
          <p:cNvPr id="34819" name="Picture 3" descr="MCj043267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MCj043267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MMj0395698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048000"/>
            <a:ext cx="3200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 la izquierda</a:t>
            </a:r>
          </a:p>
        </p:txBody>
      </p:sp>
      <p:pic>
        <p:nvPicPr>
          <p:cNvPr id="35844" name="Picture 5" descr="MCj0432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MCj043267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tp://www.designofsignage.com/application/symbol/hands/image/600x600/hand-point-lef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001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derecho</a:t>
            </a:r>
          </a:p>
        </p:txBody>
      </p:sp>
      <p:pic>
        <p:nvPicPr>
          <p:cNvPr id="36869" name="Picture 5" descr="http://peoplingplaces.files.wordpress.com/2009/10/directional-parking-sign-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292735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contra</a:t>
            </a:r>
          </a:p>
        </p:txBody>
      </p:sp>
      <p:pic>
        <p:nvPicPr>
          <p:cNvPr id="66567" name="Picture 7" descr="http://farm4.static.flickr.com/3028/2295708804_8c92e1b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5715000" cy="3806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 el fondo de</a:t>
            </a:r>
          </a:p>
        </p:txBody>
      </p:sp>
      <p:pic>
        <p:nvPicPr>
          <p:cNvPr id="68613" name="Picture 5" descr="http://www.layoutfashion.com/images/graphics/computer/xp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4449763" cy="333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alrededor de</a:t>
            </a:r>
          </a:p>
        </p:txBody>
      </p:sp>
      <p:pic>
        <p:nvPicPr>
          <p:cNvPr id="67589" name="Picture 5" descr="http://www.dreamstime.com/children-around-the-world-thumb1535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3429000" cy="3475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8229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objetos y toda la gente.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76200"/>
            <a:ext cx="609600" cy="5334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7892" name="Picture 4" descr="MCj04241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7338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 descr="MCj039814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90800"/>
            <a:ext cx="3182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Line 8"/>
          <p:cNvSpPr>
            <a:spLocks noChangeShapeType="1"/>
          </p:cNvSpPr>
          <p:nvPr/>
        </p:nvSpPr>
        <p:spPr bwMode="auto">
          <a:xfrm>
            <a:off x="533400" y="3124200"/>
            <a:ext cx="1828800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>
            <a:off x="304800" y="4419600"/>
            <a:ext cx="182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Line 10"/>
          <p:cNvSpPr>
            <a:spLocks noChangeShapeType="1"/>
          </p:cNvSpPr>
          <p:nvPr/>
        </p:nvSpPr>
        <p:spPr bwMode="auto">
          <a:xfrm flipH="1" flipV="1">
            <a:off x="6858000" y="4800600"/>
            <a:ext cx="1219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Line 11"/>
          <p:cNvSpPr>
            <a:spLocks noChangeShapeType="1"/>
          </p:cNvSpPr>
          <p:nvPr/>
        </p:nvSpPr>
        <p:spPr bwMode="auto">
          <a:xfrm flipH="1" flipV="1">
            <a:off x="8001000" y="4724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>
            <a:off x="4191000" y="3581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>
            <a:off x="5029200" y="5867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 flipV="1">
            <a:off x="5943600" y="4724400"/>
            <a:ext cx="609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152400" y="50292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3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objetos y toda la gente.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76200"/>
            <a:ext cx="457200" cy="5334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8916" name="Picture 5" descr="MCj043238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438400"/>
            <a:ext cx="37147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MCj03981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30210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MCj042391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648200"/>
            <a:ext cx="152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685800" y="27432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 flipH="1">
            <a:off x="4191000" y="4572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 flipV="1">
            <a:off x="1676400" y="60198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 flipV="1">
            <a:off x="4876800" y="59436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Line 14"/>
          <p:cNvSpPr>
            <a:spLocks noChangeShapeType="1"/>
          </p:cNvSpPr>
          <p:nvPr/>
        </p:nvSpPr>
        <p:spPr bwMode="auto">
          <a:xfrm flipH="1">
            <a:off x="7696200" y="28194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5"/>
          <p:cNvSpPr>
            <a:spLocks noChangeShapeType="1"/>
          </p:cNvSpPr>
          <p:nvPr/>
        </p:nvSpPr>
        <p:spPr bwMode="auto">
          <a:xfrm flipH="1">
            <a:off x="7848600" y="3810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6"/>
          <p:cNvSpPr>
            <a:spLocks noChangeShapeType="1"/>
          </p:cNvSpPr>
          <p:nvPr/>
        </p:nvSpPr>
        <p:spPr bwMode="auto">
          <a:xfrm flipH="1">
            <a:off x="8229600" y="48006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102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aquí = acá</a:t>
            </a:r>
          </a:p>
        </p:txBody>
      </p:sp>
      <p:pic>
        <p:nvPicPr>
          <p:cNvPr id="5123" name="Picture 1027" descr="j0216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3838" y="2209800"/>
            <a:ext cx="36369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3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animales.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9940" name="Picture 6" descr="MCj041745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1150" y="2133600"/>
            <a:ext cx="18986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MCj041744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192588"/>
            <a:ext cx="18192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8" descr="MCj041743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5100" y="41402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9" descr="MCj0417448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77088" y="4267200"/>
            <a:ext cx="158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 descr="MCj0417444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2133600"/>
            <a:ext cx="16144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1" descr="MCj041747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38963" y="2286000"/>
            <a:ext cx="13668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6" name="WordArt 20"/>
          <p:cNvSpPr>
            <a:spLocks noChangeArrowheads="1" noChangeShapeType="1" noTextEdit="1"/>
          </p:cNvSpPr>
          <p:nvPr/>
        </p:nvSpPr>
        <p:spPr bwMode="auto">
          <a:xfrm>
            <a:off x="914400" y="5791200"/>
            <a:ext cx="7239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hay entre todos los animales?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838200" y="6324600"/>
            <a:ext cx="716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No hay nada entre todos los animales.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39948" name="WordArt 22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oveja</a:t>
            </a:r>
          </a:p>
        </p:txBody>
      </p:sp>
      <p:sp>
        <p:nvSpPr>
          <p:cNvPr id="39949" name="WordArt 23"/>
          <p:cNvSpPr>
            <a:spLocks noChangeArrowheads="1" noChangeShapeType="1" noTextEdit="1"/>
          </p:cNvSpPr>
          <p:nvPr/>
        </p:nvSpPr>
        <p:spPr bwMode="auto">
          <a:xfrm>
            <a:off x="609600" y="3952875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tigre</a:t>
            </a:r>
          </a:p>
        </p:txBody>
      </p:sp>
      <p:sp>
        <p:nvSpPr>
          <p:cNvPr id="39950" name="WordArt 24"/>
          <p:cNvSpPr>
            <a:spLocks noChangeArrowheads="1" noChangeShapeType="1" noTextEdit="1"/>
          </p:cNvSpPr>
          <p:nvPr/>
        </p:nvSpPr>
        <p:spPr bwMode="auto">
          <a:xfrm>
            <a:off x="5410200" y="19812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conejo</a:t>
            </a:r>
          </a:p>
        </p:txBody>
      </p:sp>
      <p:sp>
        <p:nvSpPr>
          <p:cNvPr id="39951" name="WordArt 25"/>
          <p:cNvSpPr>
            <a:spLocks noChangeArrowheads="1" noChangeShapeType="1" noTextEdit="1"/>
          </p:cNvSpPr>
          <p:nvPr/>
        </p:nvSpPr>
        <p:spPr bwMode="auto">
          <a:xfrm>
            <a:off x="7010400" y="1981200"/>
            <a:ext cx="1285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mono</a:t>
            </a:r>
          </a:p>
        </p:txBody>
      </p:sp>
      <p:sp>
        <p:nvSpPr>
          <p:cNvPr id="39952" name="WordArt 26"/>
          <p:cNvSpPr>
            <a:spLocks noChangeArrowheads="1" noChangeShapeType="1" noTextEdit="1"/>
          </p:cNvSpPr>
          <p:nvPr/>
        </p:nvSpPr>
        <p:spPr bwMode="auto">
          <a:xfrm>
            <a:off x="5715000" y="4114800"/>
            <a:ext cx="1133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ratón</a:t>
            </a:r>
          </a:p>
        </p:txBody>
      </p:sp>
      <p:sp>
        <p:nvSpPr>
          <p:cNvPr id="39953" name="WordArt 27"/>
          <p:cNvSpPr>
            <a:spLocks noChangeArrowheads="1" noChangeShapeType="1" noTextEdit="1"/>
          </p:cNvSpPr>
          <p:nvPr/>
        </p:nvSpPr>
        <p:spPr bwMode="auto">
          <a:xfrm>
            <a:off x="7010400" y="39624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serpiente</a:t>
            </a:r>
          </a:p>
        </p:txBody>
      </p:sp>
      <p:pic>
        <p:nvPicPr>
          <p:cNvPr id="34844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0750280000[1]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Sj00749030000[1]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MSSN00542A0000[1]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7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4" name="MSj03884680000[1]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48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5" name="j0074695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048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7" fill="hold"/>
                                        <p:tgtEl>
                                          <p:spTgt spid="348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3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173" fill="hold"/>
                                        <p:tgtEl>
                                          <p:spTgt spid="34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1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59" fill="hold"/>
                                        <p:tgtEl>
                                          <p:spTgt spid="34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69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22" fill="hold"/>
                                        <p:tgtEl>
                                          <p:spTgt spid="348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1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03" fill="hold"/>
                                        <p:tgtEl>
                                          <p:spTgt spid="34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8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4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6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7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5"/>
                </p:tgtEl>
              </p:cMediaNode>
            </p:audio>
          </p:childTnLst>
        </p:cTn>
      </p:par>
    </p:tnLst>
    <p:bldLst>
      <p:bldP spid="34836" grpId="0" animBg="1"/>
      <p:bldP spid="348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animales.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0964" name="Picture 4" descr="MCj04174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133600"/>
            <a:ext cx="18986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MCj04174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6388"/>
            <a:ext cx="18192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MCj04174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386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MCj04174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038600"/>
            <a:ext cx="17541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MCj041744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981200"/>
            <a:ext cx="16144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9" descr="MCj041747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963" y="2133600"/>
            <a:ext cx="13668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8" name="WordArt 16"/>
          <p:cNvSpPr>
            <a:spLocks noChangeArrowheads="1" noChangeShapeType="1" noTextEdit="1"/>
          </p:cNvSpPr>
          <p:nvPr/>
        </p:nvSpPr>
        <p:spPr bwMode="auto">
          <a:xfrm>
            <a:off x="609600" y="5715000"/>
            <a:ext cx="800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animal está debajo del mono?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9169" name="WordArt 17"/>
          <p:cNvSpPr>
            <a:spLocks noChangeArrowheads="1" noChangeShapeType="1" noTextEdit="1"/>
          </p:cNvSpPr>
          <p:nvPr/>
        </p:nvSpPr>
        <p:spPr bwMode="auto">
          <a:xfrm>
            <a:off x="914400" y="6324600"/>
            <a:ext cx="731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La serpiente está debajo del mono.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0972" name="WordArt 20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oveja</a:t>
            </a:r>
          </a:p>
        </p:txBody>
      </p:sp>
      <p:sp>
        <p:nvSpPr>
          <p:cNvPr id="40973" name="WordArt 21"/>
          <p:cNvSpPr>
            <a:spLocks noChangeArrowheads="1" noChangeShapeType="1" noTextEdit="1"/>
          </p:cNvSpPr>
          <p:nvPr/>
        </p:nvSpPr>
        <p:spPr bwMode="auto">
          <a:xfrm>
            <a:off x="533400" y="38862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tigre</a:t>
            </a:r>
          </a:p>
        </p:txBody>
      </p:sp>
      <p:sp>
        <p:nvSpPr>
          <p:cNvPr id="40974" name="WordArt 22"/>
          <p:cNvSpPr>
            <a:spLocks noChangeArrowheads="1" noChangeShapeType="1" noTextEdit="1"/>
          </p:cNvSpPr>
          <p:nvPr/>
        </p:nvSpPr>
        <p:spPr bwMode="auto">
          <a:xfrm>
            <a:off x="5410200" y="19812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conejo</a:t>
            </a:r>
          </a:p>
        </p:txBody>
      </p:sp>
      <p:sp>
        <p:nvSpPr>
          <p:cNvPr id="40975" name="WordArt 23"/>
          <p:cNvSpPr>
            <a:spLocks noChangeArrowheads="1" noChangeShapeType="1" noTextEdit="1"/>
          </p:cNvSpPr>
          <p:nvPr/>
        </p:nvSpPr>
        <p:spPr bwMode="auto">
          <a:xfrm>
            <a:off x="7010400" y="1981200"/>
            <a:ext cx="1285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mono</a:t>
            </a:r>
          </a:p>
        </p:txBody>
      </p:sp>
      <p:sp>
        <p:nvSpPr>
          <p:cNvPr id="40976" name="WordArt 24"/>
          <p:cNvSpPr>
            <a:spLocks noChangeArrowheads="1" noChangeShapeType="1" noTextEdit="1"/>
          </p:cNvSpPr>
          <p:nvPr/>
        </p:nvSpPr>
        <p:spPr bwMode="auto">
          <a:xfrm>
            <a:off x="5638800" y="4038600"/>
            <a:ext cx="1133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ratón</a:t>
            </a:r>
          </a:p>
        </p:txBody>
      </p:sp>
      <p:sp>
        <p:nvSpPr>
          <p:cNvPr id="40977" name="WordArt 25"/>
          <p:cNvSpPr>
            <a:spLocks noChangeArrowheads="1" noChangeShapeType="1" noTextEdit="1"/>
          </p:cNvSpPr>
          <p:nvPr/>
        </p:nvSpPr>
        <p:spPr bwMode="auto">
          <a:xfrm>
            <a:off x="6934200" y="38100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serpiente</a:t>
            </a:r>
          </a:p>
        </p:txBody>
      </p:sp>
      <p:pic>
        <p:nvPicPr>
          <p:cNvPr id="49178" name="COB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81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9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78"/>
                </p:tgtEl>
              </p:cMediaNode>
            </p:audio>
          </p:childTnLst>
        </p:cTn>
      </p:par>
    </p:tnLst>
    <p:bldLst>
      <p:bldP spid="49168" grpId="0" animBg="1"/>
      <p:bldP spid="491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animales.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1988" name="Picture 4" descr="MCj04174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133600"/>
            <a:ext cx="18986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MCj04174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2588"/>
            <a:ext cx="18192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MCj04174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2164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MCj04174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100513"/>
            <a:ext cx="17541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MCj041744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133600"/>
            <a:ext cx="16144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9" descr="MCj041747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963" y="2286000"/>
            <a:ext cx="13668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609600" y="5791200"/>
            <a:ext cx="792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animal está a la derecha del conejo?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0191" name="WordArt 15"/>
          <p:cNvSpPr>
            <a:spLocks noChangeArrowheads="1" noChangeShapeType="1" noTextEdit="1"/>
          </p:cNvSpPr>
          <p:nvPr/>
        </p:nvSpPr>
        <p:spPr bwMode="auto">
          <a:xfrm>
            <a:off x="685800" y="6400800"/>
            <a:ext cx="754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mono está a la derecha del conejo.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41996" name="WordArt 20"/>
          <p:cNvSpPr>
            <a:spLocks noChangeArrowheads="1" noChangeShapeType="1" noTextEdit="1"/>
          </p:cNvSpPr>
          <p:nvPr/>
        </p:nvSpPr>
        <p:spPr bwMode="auto">
          <a:xfrm>
            <a:off x="7010400" y="3962400"/>
            <a:ext cx="1600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serpiente</a:t>
            </a:r>
          </a:p>
        </p:txBody>
      </p:sp>
      <p:sp>
        <p:nvSpPr>
          <p:cNvPr id="41997" name="WordArt 21"/>
          <p:cNvSpPr>
            <a:spLocks noChangeArrowheads="1" noChangeShapeType="1" noTextEdit="1"/>
          </p:cNvSpPr>
          <p:nvPr/>
        </p:nvSpPr>
        <p:spPr bwMode="auto">
          <a:xfrm>
            <a:off x="5638800" y="4114800"/>
            <a:ext cx="11334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ratón</a:t>
            </a:r>
          </a:p>
        </p:txBody>
      </p:sp>
      <p:sp>
        <p:nvSpPr>
          <p:cNvPr id="41998" name="WordArt 22"/>
          <p:cNvSpPr>
            <a:spLocks noChangeArrowheads="1" noChangeShapeType="1" noTextEdit="1"/>
          </p:cNvSpPr>
          <p:nvPr/>
        </p:nvSpPr>
        <p:spPr bwMode="auto">
          <a:xfrm>
            <a:off x="5410200" y="19812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conejo</a:t>
            </a:r>
          </a:p>
        </p:txBody>
      </p:sp>
      <p:sp>
        <p:nvSpPr>
          <p:cNvPr id="41999" name="WordArt 23"/>
          <p:cNvSpPr>
            <a:spLocks noChangeArrowheads="1" noChangeShapeType="1" noTextEdit="1"/>
          </p:cNvSpPr>
          <p:nvPr/>
        </p:nvSpPr>
        <p:spPr bwMode="auto">
          <a:xfrm>
            <a:off x="7010400" y="1981200"/>
            <a:ext cx="12858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mono</a:t>
            </a:r>
          </a:p>
        </p:txBody>
      </p:sp>
      <p:sp>
        <p:nvSpPr>
          <p:cNvPr id="42000" name="WordArt 24"/>
          <p:cNvSpPr>
            <a:spLocks noChangeArrowheads="1" noChangeShapeType="1" noTextEdit="1"/>
          </p:cNvSpPr>
          <p:nvPr/>
        </p:nvSpPr>
        <p:spPr bwMode="auto">
          <a:xfrm>
            <a:off x="533400" y="18288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oveja</a:t>
            </a:r>
          </a:p>
        </p:txBody>
      </p:sp>
      <p:sp>
        <p:nvSpPr>
          <p:cNvPr id="42001" name="WordArt 25"/>
          <p:cNvSpPr>
            <a:spLocks noChangeArrowheads="1" noChangeShapeType="1" noTextEdit="1"/>
          </p:cNvSpPr>
          <p:nvPr/>
        </p:nvSpPr>
        <p:spPr bwMode="auto">
          <a:xfrm>
            <a:off x="533400" y="3886200"/>
            <a:ext cx="12858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El tigre</a:t>
            </a:r>
          </a:p>
        </p:txBody>
      </p:sp>
      <p:pic>
        <p:nvPicPr>
          <p:cNvPr id="5020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640000[1]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81000" y="579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06" fill="hold"/>
                                        <p:tgtEl>
                                          <p:spTgt spid="50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202"/>
                </p:tgtEl>
              </p:cMediaNode>
            </p:audio>
          </p:childTnLst>
        </p:cTn>
      </p:par>
    </p:tnLst>
    <p:bldLst>
      <p:bldP spid="50190" grpId="0" animBg="1"/>
      <p:bldP spid="5019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animales.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3012" name="Picture 4" descr="MCj04174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" y="1905000"/>
            <a:ext cx="18986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MCj041744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3657600"/>
            <a:ext cx="1819275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MCj04174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MCj041744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17541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MCj0417444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905000"/>
            <a:ext cx="16144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 descr="MCj0417478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8963" y="2057400"/>
            <a:ext cx="13668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WordArt 12"/>
          <p:cNvSpPr>
            <a:spLocks noChangeArrowheads="1" noChangeShapeType="1" noTextEdit="1"/>
          </p:cNvSpPr>
          <p:nvPr/>
        </p:nvSpPr>
        <p:spPr bwMode="auto">
          <a:xfrm>
            <a:off x="304800" y="5410200"/>
            <a:ext cx="822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¿Están la oveja y el tigre muy cerca</a:t>
            </a:r>
          </a:p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o muy lejos de los otros animales?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51213" name="WordArt 13"/>
          <p:cNvSpPr>
            <a:spLocks noChangeArrowheads="1" noChangeShapeType="1" noTextEdit="1"/>
          </p:cNvSpPr>
          <p:nvPr/>
        </p:nvSpPr>
        <p:spPr bwMode="auto">
          <a:xfrm>
            <a:off x="533400" y="6400800"/>
            <a:ext cx="815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oveja y el tigre están muy lejos de ellos.</a:t>
            </a:r>
            <a:endParaRPr lang="en-US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  <p:bldP spid="512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8001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Con compañeros(as) de clase,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describan donde están</a:t>
            </a:r>
          </a:p>
          <a:p>
            <a:pPr algn="ctr"/>
            <a:r>
              <a:rPr lang="es-E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todos los animales.</a:t>
            </a:r>
            <a:endParaRPr lang="en-US" sz="36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52400" y="76200"/>
            <a:ext cx="457200" cy="4572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4036" name="Picture 4" descr="MCj041745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133600"/>
            <a:ext cx="18986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MCj04174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040188"/>
            <a:ext cx="18192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MCj04174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38600"/>
            <a:ext cx="1765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MCj041744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4038600"/>
            <a:ext cx="1754188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MCj041744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133600"/>
            <a:ext cx="16144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MCj041747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8963" y="2286000"/>
            <a:ext cx="13668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2590800" y="59436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está encima del tigre.</a:t>
            </a:r>
          </a:p>
        </p:txBody>
      </p:sp>
      <p:sp>
        <p:nvSpPr>
          <p:cNvPr id="52235" name="WordArt 11"/>
          <p:cNvSpPr>
            <a:spLocks noChangeArrowheads="1" noChangeShapeType="1" noTextEdit="1"/>
          </p:cNvSpPr>
          <p:nvPr/>
        </p:nvSpPr>
        <p:spPr bwMode="auto">
          <a:xfrm>
            <a:off x="161925" y="6019800"/>
            <a:ext cx="22764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oveja</a:t>
            </a:r>
          </a:p>
        </p:txBody>
      </p:sp>
      <p:pic>
        <p:nvPicPr>
          <p:cNvPr id="5224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j03884680000[1]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04800" y="6546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422" fill="hold"/>
                                        <p:tgtEl>
                                          <p:spTgt spid="52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4"/>
                </p:tgtEl>
              </p:cMediaNode>
            </p:audio>
          </p:childTnLst>
        </p:cTn>
      </p:par>
    </p:tnLst>
    <p:bldLst>
      <p:bldP spid="52234" grpId="0" animBg="1"/>
      <p:bldP spid="522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838200" y="762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Contesten las siguientes preguntas </a:t>
            </a:r>
          </a:p>
          <a:p>
            <a:pPr algn="ctr"/>
            <a:r>
              <a:rPr lang="es-ES" sz="2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con compañeros(as) de clase.</a:t>
            </a:r>
            <a:endParaRPr lang="en-US" sz="20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28600" y="76200"/>
            <a:ext cx="609600" cy="5334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14739" y="1943100"/>
            <a:ext cx="8001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¿Quiénes se sientan al lado de ti?</a:t>
            </a:r>
            <a:endParaRPr lang="en-US" sz="20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633704" y="30861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hay dentro de tu mochila?</a:t>
            </a:r>
            <a:endParaRPr lang="en-US" sz="20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7894" name="WordArt 6"/>
          <p:cNvSpPr>
            <a:spLocks noChangeArrowheads="1" noChangeShapeType="1" noTextEdit="1"/>
          </p:cNvSpPr>
          <p:nvPr/>
        </p:nvSpPr>
        <p:spPr bwMode="auto">
          <a:xfrm>
            <a:off x="519404" y="4267200"/>
            <a:ext cx="800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¿Quien está a la derecha de ti ahora?</a:t>
            </a:r>
            <a:endParaRPr lang="en-US" sz="20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457200" y="5562600"/>
            <a:ext cx="784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¿Dónde está </a:t>
            </a:r>
            <a:r>
              <a:rPr lang="es-ES" sz="2000" kern="10" dirty="0" smtClean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un mapa en </a:t>
            </a:r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la clase?</a:t>
            </a:r>
            <a:endParaRPr lang="en-US" sz="20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Cuando miro fuera de la ventana, veo...</a:t>
            </a:r>
            <a:endParaRPr lang="en-US" sz="20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304800" y="3581400"/>
            <a:ext cx="861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En esta clase, hay... al lado de mí.</a:t>
            </a:r>
            <a:endParaRPr lang="en-US" sz="2000" kern="1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92833" y="838200"/>
            <a:ext cx="891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¿Qué ciudad está cerca de Plymouth?</a:t>
            </a:r>
            <a:endParaRPr lang="en-US" sz="2000" kern="10" dirty="0">
              <a:ln w="3810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6629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ahí</a:t>
            </a:r>
          </a:p>
        </p:txBody>
      </p:sp>
      <p:pic>
        <p:nvPicPr>
          <p:cNvPr id="6147" name="Picture 5" descr="MCBD1067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14600"/>
            <a:ext cx="5181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allí = allá</a:t>
            </a:r>
          </a:p>
        </p:txBody>
      </p:sp>
      <p:pic>
        <p:nvPicPr>
          <p:cNvPr id="7171" name="Picture 6" descr="j017256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05113"/>
            <a:ext cx="5943600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cerca de</a:t>
            </a:r>
          </a:p>
        </p:txBody>
      </p:sp>
      <p:pic>
        <p:nvPicPr>
          <p:cNvPr id="8195" name="Picture 3" descr="MCj008964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1900" y="2590800"/>
            <a:ext cx="39751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437889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048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</p:childTnLst>
        </p:cTn>
      </p:par>
    </p:tnLst>
    <p:bldLst>
      <p:bldP spid="6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lejos de</a:t>
            </a:r>
          </a:p>
        </p:txBody>
      </p:sp>
      <p:pic>
        <p:nvPicPr>
          <p:cNvPr id="9219" name="Picture 4" descr="MCj023330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514600"/>
            <a:ext cx="428466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627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57200" y="4495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7"/>
                </p:tgtEl>
              </p:cMediaNode>
            </p:audio>
          </p:childTnLst>
        </p:cTn>
      </p:par>
    </p:tnLst>
    <p:bldLst>
      <p:bldP spid="71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58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arriba</a:t>
            </a:r>
          </a:p>
        </p:txBody>
      </p:sp>
      <p:pic>
        <p:nvPicPr>
          <p:cNvPr id="10248" name="Picture 8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6670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421</Words>
  <Application>Microsoft Office PowerPoint</Application>
  <PresentationFormat>On-screen Show (4:3)</PresentationFormat>
  <Paragraphs>114</Paragraphs>
  <Slides>46</Slides>
  <Notes>5</Notes>
  <HiddenSlides>0</HiddenSlides>
  <MMClips>19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Arial 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Kettering City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amy.dunaway-haney</dc:creator>
  <cp:lastModifiedBy>Laura Koebel</cp:lastModifiedBy>
  <cp:revision>96</cp:revision>
  <dcterms:created xsi:type="dcterms:W3CDTF">2008-11-24T22:16:39Z</dcterms:created>
  <dcterms:modified xsi:type="dcterms:W3CDTF">2015-10-05T13:59:27Z</dcterms:modified>
</cp:coreProperties>
</file>